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FB4AF-CA04-4EFA-ABF2-14EE91A7D064}" v="7" dt="2022-07-06T09:48:03.585"/>
    <p1510:client id="{EA019D43-8E46-4FA2-99A9-043460582A59}" v="1" dt="2023-06-26T12:20:59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956F8-652E-4BCD-85A4-71571B7F5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CE8A57-7ACE-4EFC-94A4-C1E469543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41A897-7CAD-4212-B561-FB90B6C0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7A77E7-5F08-4D3C-BF6C-2D536C1D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7946D9-E0FA-499C-B07F-E4EFE986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864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FFDED-3677-43F5-8C1E-FF07AAF83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13F955-EA79-433C-ABF7-9621CEE66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A125E6-F410-440A-BD09-A30D7D1ED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C6F071-1FFE-4D56-8A53-E9F7ADCC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D69DF4-2854-4A33-B765-2EEB6052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44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4A29C74-A332-40EF-AE64-3DDB75AB5F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71C21D-74A5-486E-9416-FCAC3613D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242022-866F-4EBA-BE0C-FC0F3A1D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2B0FA-C2F2-497E-9A63-A4A4B903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44FFDE-9A3E-4296-B3DC-74EDEBEF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05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3F0D6-EB92-4CBF-B3B2-CCB7F26F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A6C5A-B38F-4128-9CE9-D7214CFDA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798243-A88F-4FDA-A562-39FB1D5B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4D3F73-D134-4CC2-9694-08E67971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6C43D9-F956-4172-B6E5-9858C8E1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26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8DFD3-452C-4905-AC3D-6D51CFC4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8D675C-9C67-401E-88BF-A15D1BA1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F4269E-4893-4351-9F34-BDB430EB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8C711D-A6B2-458B-BE23-8683D9F7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205961-8503-45A1-9E2C-E74D1AA6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04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01375-0D78-4964-868B-9F937A9F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55C9B7-94E8-4AA5-B165-361BB2BCA3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19FA331-7C4B-4FA3-8649-28FC91432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4D91FA-14E2-4888-B81E-2D2E31DC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315262-C19F-4B4E-B301-9D71D42B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3A7467-3AF9-4385-AC34-0E6C8BD7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45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2B6BE-2096-4F42-A728-8F596930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EF23B9-4305-4A69-B89D-D1F9A3425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080B84E-2D28-4726-8889-24B616BF7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49EFAAC-EA49-44E0-9712-F1BF23480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3CFC8A-503A-4657-9672-F6903D116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D1C6AC0-6478-4170-B53D-28A7A0C3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3AB6561-5B98-41D1-B765-DBC773329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B1261EA-5D33-45F9-8D60-00EBEF01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98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F72D9-0005-43A8-831F-D56AF8C3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950B5AF-6F89-4507-9DEE-FCA4B604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5D34889-4AEA-44C8-AEC9-0835229E0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2DFADB7-9597-4CD6-9478-3AA59A4B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18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8923985-B1DF-4CFC-BDBA-DE86A74D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EFE913-1800-44BA-89F4-3A26AD3B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5F6E4E1-89B8-499E-8A3D-BFF5AA23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94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C24B4-4D17-4908-8879-F9F327A3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D91F12-151B-4FAF-8AAC-2D6518F28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63AE9D-C16C-43C5-B3E6-70B2557A5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1FFE43-921E-498E-8C49-76C30EA3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39182F-455F-44A2-9123-4BF5EB88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D00760-76A8-4082-AC05-2B3AB0D1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7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BA3B3-AC4F-47FC-A682-3B4AE2B7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30DBD1-2606-42B7-BBBB-6997BB9AA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60FDB3-8019-42D2-BBD8-5739F06EC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9568DF-9729-488C-8C03-96745232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26CDD0-8575-4B08-8EF8-226C5EFE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66BF6C-9A7A-4404-B117-B630DDAB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17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3ABF4F-56E4-419E-AABE-C4AEF07B4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0905C0-A26C-47F9-AD2D-7F9A41D85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8372CE-EA26-4DB4-9C34-C122B8402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5694-F1D5-4751-86A2-1AA9A0CA3CED}" type="datetimeFigureOut">
              <a:rPr lang="nl-NL" smtClean="0"/>
              <a:t>26-6-2023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5E3765-A78F-4D0F-97D3-1901C242A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D9725-A1BA-4C8F-9392-D0B346885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D5665-FBFF-4EEF-A5C2-7CD4384BA9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78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4017DF-75B8-4B03-8A79-6B677809B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97339"/>
            <a:ext cx="10011831" cy="2623885"/>
          </a:xfrm>
        </p:spPr>
        <p:txBody>
          <a:bodyPr anchor="ctr">
            <a:normAutofit/>
          </a:bodyPr>
          <a:lstStyle/>
          <a:p>
            <a:r>
              <a:rPr lang="nl-NL" sz="6600">
                <a:solidFill>
                  <a:srgbClr val="FFFFFF"/>
                </a:solidFill>
              </a:rPr>
              <a:t>Feedback geven via screencast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F0F765-3162-48AE-891D-FB0C292D7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6159" y="4843002"/>
            <a:ext cx="5760850" cy="1234345"/>
          </a:xfrm>
        </p:spPr>
        <p:txBody>
          <a:bodyPr anchor="ctr">
            <a:normAutofit/>
          </a:bodyPr>
          <a:lstStyle/>
          <a:p>
            <a:r>
              <a:rPr lang="nl-NL" sz="2600">
                <a:solidFill>
                  <a:schemeClr val="tx1">
                    <a:lumMod val="95000"/>
                    <a:lumOff val="5000"/>
                  </a:schemeClr>
                </a:solidFill>
              </a:rPr>
              <a:t>ing. D. Brandwijk, Med</a:t>
            </a:r>
            <a:br>
              <a:rPr lang="nl-NL" sz="26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nl-NL" sz="2600">
                <a:solidFill>
                  <a:schemeClr val="tx1">
                    <a:lumMod val="95000"/>
                    <a:lumOff val="5000"/>
                  </a:schemeClr>
                </a:solidFill>
              </a:rPr>
              <a:t>dr. J.M. Poolman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8003EDF-7615-4AC8-AEB4-22ECAFCE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Feedback geven via video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C7D3BB6D-C94E-4713-90AF-974383C4C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u="sng"/>
              <a:t>Voordelen</a:t>
            </a:r>
          </a:p>
          <a:p>
            <a:r>
              <a:rPr lang="nl-NL" sz="2400"/>
              <a:t>Diepere verwerking van de feedback studenten</a:t>
            </a:r>
          </a:p>
          <a:p>
            <a:r>
              <a:rPr lang="nl-NL" sz="2400"/>
              <a:t>Persoonlijker en makkelijker meer context te bieden</a:t>
            </a:r>
          </a:p>
          <a:p>
            <a:r>
              <a:rPr lang="nl-NL" sz="2400"/>
              <a:t>Verhoogt de verbondenheid met de docent en de cursus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B2674574-C83E-436D-B9A1-A2C6B79B2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u="sng"/>
              <a:t>Nadelen</a:t>
            </a:r>
          </a:p>
          <a:p>
            <a:r>
              <a:rPr lang="nl-NL" sz="2400"/>
              <a:t>Kost 1,5 tot 2,5 keer zoveel tijd</a:t>
            </a:r>
          </a:p>
          <a:p>
            <a:r>
              <a:rPr lang="nl-NL" sz="2400"/>
              <a:t>Kan veel herhalende feedback zijn (commentaar iedere keer opnieuw opnemen)</a:t>
            </a:r>
          </a:p>
          <a:p>
            <a:r>
              <a:rPr lang="nl-NL" sz="2400"/>
              <a:t>Opname moet in stille ruimte</a:t>
            </a:r>
          </a:p>
          <a:p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7151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25D22B7-D1A7-4B46-ABED-C6CA7F6C3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Programma OBS studio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88E8B0-AD4C-46CF-944F-C4E55CA6B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89918"/>
            <a:ext cx="8370393" cy="3300196"/>
          </a:xfrm>
        </p:spPr>
        <p:txBody>
          <a:bodyPr anchor="ctr">
            <a:normAutofit/>
          </a:bodyPr>
          <a:lstStyle/>
          <a:p>
            <a:r>
              <a:rPr lang="nl-NL" sz="2600"/>
              <a:t>Te installeren via Liquit</a:t>
            </a:r>
          </a:p>
          <a:p>
            <a:pPr lvl="1"/>
            <a:r>
              <a:rPr lang="nl-NL" sz="2600"/>
              <a:t>Configuratie is eenvoudig</a:t>
            </a:r>
          </a:p>
          <a:p>
            <a:r>
              <a:rPr lang="nl-NL" sz="2600"/>
              <a:t>Video te pauzeren tijdens opname en bij stoppen is </a:t>
            </a:r>
            <a:r>
              <a:rPr lang="nl-NL" sz="2600" b="1"/>
              <a:t>direct</a:t>
            </a:r>
            <a:r>
              <a:rPr lang="nl-NL" sz="2600"/>
              <a:t> een opname gemaakt</a:t>
            </a:r>
          </a:p>
          <a:p>
            <a:r>
              <a:rPr lang="nl-NL" sz="2600"/>
              <a:t>Via webcam jezelf klein in beeld toevoegen is gemakkelijk</a:t>
            </a:r>
          </a:p>
          <a:p>
            <a:r>
              <a:rPr lang="nl-NL" sz="2600"/>
              <a:t>Opnames achteraf bewerken is niet mogelijk</a:t>
            </a:r>
          </a:p>
          <a:p>
            <a:pPr marL="0" indent="0">
              <a:buNone/>
            </a:pPr>
            <a:endParaRPr lang="nl-NL" sz="2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2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171BE3-2A22-4241-9AFB-3D5B433E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nl-NL" sz="3500">
                <a:solidFill>
                  <a:srgbClr val="FFFFFF"/>
                </a:solidFill>
              </a:rPr>
              <a:t>Stappenplan voorbereiding feedback geven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86BFCB-D9D7-45E5-9381-B680EC771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lnSpcReduction="10000"/>
          </a:bodyPr>
          <a:lstStyle/>
          <a:p>
            <a:r>
              <a:rPr lang="nl-NL" sz="2600"/>
              <a:t>Bepaal in je cursus voor welk product of voor welk onderdeel binnen een product er een meer diepgaande verwerking nodig is (denk ook aan de tijd die het je kost). </a:t>
            </a:r>
          </a:p>
          <a:p>
            <a:pPr lvl="1"/>
            <a:r>
              <a:rPr lang="nl-NL" sz="2600"/>
              <a:t>Feedback op taak en/of proces</a:t>
            </a:r>
          </a:p>
          <a:p>
            <a:r>
              <a:rPr lang="nl-NL" sz="2600"/>
              <a:t>Bepaal de belangrijke punten in het product die van feedback voorzien moeten worden.</a:t>
            </a:r>
          </a:p>
          <a:p>
            <a:r>
              <a:rPr lang="nl-NL" sz="2600"/>
              <a:t>Noteer van tevoren waar studenten meer informatie kunnen krijgen voor een bepaald onderdeel of veelgemaakte fout</a:t>
            </a:r>
          </a:p>
          <a:p>
            <a:pPr lvl="1"/>
            <a:r>
              <a:rPr lang="nl-NL" sz="2200"/>
              <a:t>Welke kennisclip of waar in de cursuswijzer</a:t>
            </a:r>
          </a:p>
          <a:p>
            <a:r>
              <a:rPr lang="nl-NL" sz="2600"/>
              <a:t>Spreek met de docenten van tevoren af op welke manier er feedback, </a:t>
            </a:r>
            <a:r>
              <a:rPr lang="nl-NL" sz="2600" err="1"/>
              <a:t>feedup</a:t>
            </a:r>
            <a:r>
              <a:rPr lang="nl-NL" sz="2600"/>
              <a:t> en </a:t>
            </a:r>
            <a:r>
              <a:rPr lang="nl-NL" sz="2600" err="1"/>
              <a:t>feedforward</a:t>
            </a:r>
            <a:r>
              <a:rPr lang="nl-NL" sz="2600"/>
              <a:t> gegeven wordt.</a:t>
            </a:r>
          </a:p>
          <a:p>
            <a:endParaRPr lang="nl-NL" sz="2600"/>
          </a:p>
        </p:txBody>
      </p:sp>
    </p:spTree>
    <p:extLst>
      <p:ext uri="{BB962C8B-B14F-4D97-AF65-F5344CB8AC3E}">
        <p14:creationId xmlns:p14="http://schemas.microsoft.com/office/powerpoint/2010/main" val="49706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BFBD39-5646-4762-8E02-E704E43A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Maak een script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77FBAF-E180-493E-B0F7-4CC73138F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r>
              <a:rPr lang="nl-NL" sz="1900"/>
              <a:t>Welkom [naam student]. In dit filmpje ga ik je feedback geven op …</a:t>
            </a:r>
          </a:p>
          <a:p>
            <a:r>
              <a:rPr lang="nl-NL" sz="1900"/>
              <a:t>Allereerst wil ik je een compliment geven over …</a:t>
            </a:r>
          </a:p>
          <a:p>
            <a:r>
              <a:rPr lang="nl-NL" sz="1900"/>
              <a:t>Ik wil je graag meenemen door het document en geef de feedback aan de hand van wat ik tegen ben gekomen. </a:t>
            </a:r>
            <a:br>
              <a:rPr lang="nl-NL" sz="1900"/>
            </a:br>
            <a:r>
              <a:rPr lang="nl-NL" sz="1900"/>
              <a:t>Het doel is om niet het directe antwoord te geven maar om je te laten nadenken en te helpen tot een beter product te komen.</a:t>
            </a:r>
          </a:p>
          <a:p>
            <a:r>
              <a:rPr lang="nl-NL" sz="1900"/>
              <a:t>Productonderdelen met punten die verzameld zijn inclusief punten waarnaar verwezen kan worden</a:t>
            </a:r>
          </a:p>
          <a:p>
            <a:pPr lvl="1"/>
            <a:r>
              <a:rPr lang="nl-NL" sz="1900"/>
              <a:t>…</a:t>
            </a:r>
          </a:p>
          <a:p>
            <a:r>
              <a:rPr lang="nl-NL" sz="1900"/>
              <a:t>Ik hoop dat je hier wat aan hebt. Succes met het toepassen van de feedback. Ik nodig je graag uit om verder te praten over deze punten van feedback</a:t>
            </a:r>
          </a:p>
          <a:p>
            <a:endParaRPr lang="nl-NL" sz="1900"/>
          </a:p>
        </p:txBody>
      </p:sp>
    </p:spTree>
    <p:extLst>
      <p:ext uri="{BB962C8B-B14F-4D97-AF65-F5344CB8AC3E}">
        <p14:creationId xmlns:p14="http://schemas.microsoft.com/office/powerpoint/2010/main" val="1725721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A54F1F-7D14-4651-AC7C-DDAE1C5A7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Stappenplan feedback geven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50D5E1-AF74-4137-868E-1FCD56107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89918"/>
            <a:ext cx="8370393" cy="3300196"/>
          </a:xfrm>
        </p:spPr>
        <p:txBody>
          <a:bodyPr anchor="ctr">
            <a:normAutofit/>
          </a:bodyPr>
          <a:lstStyle/>
          <a:p>
            <a:r>
              <a:rPr lang="nl-NL" sz="2600"/>
              <a:t>Bekijk eerst alle producten en markeer de punten waar je iets over wilt zeggen</a:t>
            </a:r>
          </a:p>
          <a:p>
            <a:r>
              <a:rPr lang="nl-NL" sz="2600"/>
              <a:t>Open het script en het product en OBS studio</a:t>
            </a:r>
          </a:p>
          <a:p>
            <a:r>
              <a:rPr lang="nl-NL" sz="2600"/>
              <a:t>Begin met opnemen</a:t>
            </a:r>
          </a:p>
          <a:p>
            <a:r>
              <a:rPr lang="nl-NL" sz="2600"/>
              <a:t>Neem alle filmpjes op en stuur daarna deze via de Teamschat of uploaden in LMS</a:t>
            </a:r>
          </a:p>
          <a:p>
            <a:endParaRPr lang="nl-NL" sz="2600"/>
          </a:p>
          <a:p>
            <a:endParaRPr lang="nl-NL" sz="2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951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5cd7c5-7ec4-47ab-9057-26508e528165" xsi:nil="true"/>
    <lcf76f155ced4ddcb4097134ff3c332f xmlns="fdfb3498-8a2d-475c-94b1-2c4fc85bf75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1888A7686EBA4ABACAA463338B1A28" ma:contentTypeVersion="15" ma:contentTypeDescription="Create a new document." ma:contentTypeScope="" ma:versionID="3a6634955c2d2ccf445aa013575a3b7c">
  <xsd:schema xmlns:xsd="http://www.w3.org/2001/XMLSchema" xmlns:xs="http://www.w3.org/2001/XMLSchema" xmlns:p="http://schemas.microsoft.com/office/2006/metadata/properties" xmlns:ns2="fdfb3498-8a2d-475c-94b1-2c4fc85bf75c" xmlns:ns3="7e5cd7c5-7ec4-47ab-9057-26508e528165" targetNamespace="http://schemas.microsoft.com/office/2006/metadata/properties" ma:root="true" ma:fieldsID="7c1b2e483783ddfc310a53c97b1b6bbd" ns2:_="" ns3:_="">
    <xsd:import namespace="fdfb3498-8a2d-475c-94b1-2c4fc85bf75c"/>
    <xsd:import namespace="7e5cd7c5-7ec4-47ab-9057-26508e528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b3498-8a2d-475c-94b1-2c4fc85bf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cd7c5-7ec4-47ab-9057-26508e52816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409411f-923e-45fa-90d0-b3889e3d9955}" ma:internalName="TaxCatchAll" ma:showField="CatchAllData" ma:web="7e5cd7c5-7ec4-47ab-9057-26508e5281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AFA377-5E03-4B4D-A7CD-D09DE8FB1A67}">
  <ds:schemaRefs>
    <ds:schemaRef ds:uri="7e5cd7c5-7ec4-47ab-9057-26508e528165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fdfb3498-8a2d-475c-94b1-2c4fc85bf75c"/>
  </ds:schemaRefs>
</ds:datastoreItem>
</file>

<file path=customXml/itemProps2.xml><?xml version="1.0" encoding="utf-8"?>
<ds:datastoreItem xmlns:ds="http://schemas.openxmlformats.org/officeDocument/2006/customXml" ds:itemID="{3AEBFFDD-6AC3-45A6-9A6D-C37EB58DFE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431800-7E5C-4D6C-8F5D-4DE1A1256F07}">
  <ds:schemaRefs>
    <ds:schemaRef ds:uri="7e5cd7c5-7ec4-47ab-9057-26508e528165"/>
    <ds:schemaRef ds:uri="fdfb3498-8a2d-475c-94b1-2c4fc85bf7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372</Words>
  <Application>Microsoft Office PowerPoint</Application>
  <PresentationFormat>Breedbeeld</PresentationFormat>
  <Paragraphs>36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Feedback geven via screencast</vt:lpstr>
      <vt:lpstr>Feedback geven via video</vt:lpstr>
      <vt:lpstr>Programma OBS studio</vt:lpstr>
      <vt:lpstr>Stappenplan voorbereiding feedback geven</vt:lpstr>
      <vt:lpstr>Maak een script</vt:lpstr>
      <vt:lpstr>Stappenplan feedback geven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geven via screencast</dc:title>
  <dc:creator>Brandwijk, D. (Daniël)</dc:creator>
  <cp:lastModifiedBy>Koning, T.A. de (Tamar)</cp:lastModifiedBy>
  <cp:revision>1</cp:revision>
  <dcterms:created xsi:type="dcterms:W3CDTF">2022-07-06T09:17:00Z</dcterms:created>
  <dcterms:modified xsi:type="dcterms:W3CDTF">2023-06-26T12:20:59Z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0x010100141888A7686EBA4ABACAA463338B1A28</vt:lpwstr>
  </property>
</Properties>
</file>